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276" r:id="rId3"/>
    <p:sldId id="278" r:id="rId4"/>
    <p:sldId id="290" r:id="rId5"/>
    <p:sldId id="285" r:id="rId6"/>
    <p:sldId id="287" r:id="rId7"/>
    <p:sldId id="291" r:id="rId8"/>
    <p:sldId id="277" r:id="rId9"/>
    <p:sldId id="284" r:id="rId10"/>
    <p:sldId id="286" r:id="rId11"/>
    <p:sldId id="288" r:id="rId12"/>
    <p:sldId id="292" r:id="rId13"/>
    <p:sldId id="289" r:id="rId14"/>
    <p:sldId id="295" r:id="rId15"/>
    <p:sldId id="294" r:id="rId16"/>
    <p:sldId id="293" r:id="rId17"/>
    <p:sldId id="296" r:id="rId18"/>
    <p:sldId id="279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D5B"/>
    <a:srgbClr val="777777"/>
    <a:srgbClr val="193D63"/>
    <a:srgbClr val="444444"/>
    <a:srgbClr val="19325A"/>
    <a:srgbClr val="193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32" autoAdjust="0"/>
  </p:normalViewPr>
  <p:slideViewPr>
    <p:cSldViewPr>
      <p:cViewPr>
        <p:scale>
          <a:sx n="87" d="100"/>
          <a:sy n="87" d="100"/>
        </p:scale>
        <p:origin x="-835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FD5BD-0B86-4704-B96F-1813B029D99A}" type="datetimeFigureOut">
              <a:rPr lang="nl-NL" smtClean="0"/>
              <a:t>27-1-2023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A1485-3B8D-4785-87FF-58485737A34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5349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A67DE-196A-4460-903E-2A9DA8C69C3B}" type="datetimeFigureOut">
              <a:rPr lang="nl-NL" smtClean="0"/>
              <a:t>27-1-2023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B0AF-84D2-4396-938E-B795E21566C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10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4632" cy="1467594"/>
          </a:xfrm>
          <a:prstGeom prst="rect">
            <a:avLst/>
          </a:prstGeom>
        </p:spPr>
        <p:txBody>
          <a:bodyPr/>
          <a:lstStyle>
            <a:lvl1pPr>
              <a:defRPr lang="en-US" sz="4400" smtClean="0">
                <a:solidFill>
                  <a:srgbClr val="192D5B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325F-EE74-4EE1-A798-0FB035CBF934}" type="datetime1">
              <a:rPr lang="nl-NL" smtClean="0"/>
              <a:t>27-1-2023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193D63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23F3-0E05-4A22-A28E-3F0D7C90F4A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986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992888" cy="1008111"/>
          </a:xfrm>
          <a:prstGeom prst="rect">
            <a:avLst/>
          </a:prstGeom>
        </p:spPr>
        <p:txBody>
          <a:bodyPr/>
          <a:lstStyle>
            <a:lvl1pPr>
              <a:defRPr lang="en-US" sz="4400" smtClean="0">
                <a:solidFill>
                  <a:srgbClr val="192D5B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193D63"/>
                </a:solidFill>
                <a:latin typeface="Calibri" panose="020F0502020204030204" pitchFamily="34" charset="0"/>
              </a:defRPr>
            </a:lvl1pPr>
          </a:lstStyle>
          <a:p>
            <a:fld id="{ADBD20B3-5B9B-43E6-B780-3C958F927360}" type="datetime1">
              <a:rPr lang="nl-NL" smtClean="0"/>
              <a:t>27-1-2023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36C323F3-0E05-4A22-A28E-3F0D7C90F4A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982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4632" cy="1467594"/>
          </a:xfrm>
          <a:prstGeom prst="rect">
            <a:avLst/>
          </a:prstGeom>
        </p:spPr>
        <p:txBody>
          <a:bodyPr/>
          <a:lstStyle>
            <a:lvl1pPr>
              <a:defRPr lang="en-US" sz="4400" smtClean="0">
                <a:solidFill>
                  <a:srgbClr val="192D5B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1B8B-31DA-4702-8DB9-BE1FE2ACE1CC}" type="datetime1">
              <a:rPr lang="nl-NL" smtClean="0"/>
              <a:t>27-1-2023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23F3-0E05-4A22-A28E-3F0D7C90F4A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959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4632" cy="1467594"/>
          </a:xfrm>
          <a:prstGeom prst="rect">
            <a:avLst/>
          </a:prstGeom>
        </p:spPr>
        <p:txBody>
          <a:bodyPr/>
          <a:lstStyle>
            <a:lvl1pPr>
              <a:defRPr lang="en-US" sz="4400" smtClean="0">
                <a:solidFill>
                  <a:srgbClr val="192D5B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2EC0-15E0-4E35-8162-078B269E35DC}" type="datetime1">
              <a:rPr lang="nl-NL" smtClean="0"/>
              <a:t>27-1-2023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23F3-0E05-4A22-A28E-3F0D7C90F4A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839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4632" cy="1467594"/>
          </a:xfrm>
          <a:prstGeom prst="rect">
            <a:avLst/>
          </a:prstGeom>
        </p:spPr>
        <p:txBody>
          <a:bodyPr/>
          <a:lstStyle>
            <a:lvl1pPr>
              <a:defRPr lang="en-US" sz="4400" smtClean="0">
                <a:solidFill>
                  <a:srgbClr val="192D5B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99C-60DA-4C5E-8C04-C3498276E424}" type="datetime1">
              <a:rPr lang="nl-NL" smtClean="0"/>
              <a:t>27-1-2023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23F3-0E05-4A22-A28E-3F0D7C90F4A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4632" cy="1467594"/>
          </a:xfrm>
          <a:prstGeom prst="rect">
            <a:avLst/>
          </a:prstGeom>
        </p:spPr>
        <p:txBody>
          <a:bodyPr/>
          <a:lstStyle>
            <a:lvl1pPr>
              <a:defRPr lang="en-US" sz="4400" smtClean="0">
                <a:solidFill>
                  <a:srgbClr val="192D5B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28EC-3081-41D5-BBA9-9B13237482B2}" type="datetime1">
              <a:rPr lang="nl-NL" smtClean="0"/>
              <a:t>27-1-2023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23F3-0E05-4A22-A28E-3F0D7C90F4A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13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4632" cy="1467594"/>
          </a:xfrm>
          <a:prstGeom prst="rect">
            <a:avLst/>
          </a:prstGeom>
        </p:spPr>
        <p:txBody>
          <a:bodyPr/>
          <a:lstStyle>
            <a:lvl1pPr>
              <a:defRPr lang="en-US" sz="4400" smtClean="0">
                <a:solidFill>
                  <a:srgbClr val="192D5B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8B89-3A77-4E4F-B53C-EE1A4438B896}" type="datetime1">
              <a:rPr lang="nl-NL" smtClean="0"/>
              <a:t>27-1-2023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23F3-0E05-4A22-A28E-3F0D7C90F4A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28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4632" cy="1467594"/>
          </a:xfrm>
          <a:prstGeom prst="rect">
            <a:avLst/>
          </a:prstGeom>
        </p:spPr>
        <p:txBody>
          <a:bodyPr/>
          <a:lstStyle>
            <a:lvl1pPr>
              <a:defRPr lang="en-US" sz="4400" smtClean="0">
                <a:solidFill>
                  <a:srgbClr val="192D5B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32BD-78CA-4E11-84C1-238D474C869C}" type="datetime1">
              <a:rPr lang="nl-NL" smtClean="0"/>
              <a:t>27-1-2023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23F3-0E05-4A22-A28E-3F0D7C90F4A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331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4632" cy="1467594"/>
          </a:xfrm>
          <a:prstGeom prst="rect">
            <a:avLst/>
          </a:prstGeom>
        </p:spPr>
        <p:txBody>
          <a:bodyPr/>
          <a:lstStyle>
            <a:lvl1pPr>
              <a:defRPr lang="en-US" sz="4400" smtClean="0">
                <a:solidFill>
                  <a:srgbClr val="192D5B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1357-D817-4AA0-9FBC-F108768EB9F0}" type="datetime1">
              <a:rPr lang="nl-NL" smtClean="0"/>
              <a:t>27-1-2023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23F3-0E05-4A22-A28E-3F0D7C90F4A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406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3D63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74AD-1B6B-45E5-B17D-7F18ACB716F0}" type="datetime1">
              <a:rPr lang="nl-NL" smtClean="0"/>
              <a:t>27-1-2023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485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sz="5400" dirty="0" smtClean="0">
              <a:solidFill>
                <a:srgbClr val="192D5B"/>
              </a:solidFill>
              <a:latin typeface="+mn-lt"/>
            </a:endParaRPr>
          </a:p>
          <a:p>
            <a:pPr lvl="0"/>
            <a:r>
              <a:rPr lang="en-US" sz="5400" dirty="0" smtClean="0">
                <a:solidFill>
                  <a:srgbClr val="192D5B"/>
                </a:solidFill>
                <a:latin typeface="+mn-lt"/>
              </a:rPr>
              <a:t>Welkom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0FDC4-FDC8-4F6A-99BB-8EB05A4BE61A}" type="datetime1">
              <a:rPr lang="nl-NL" smtClean="0"/>
              <a:t>27-1-2023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53" y="260589"/>
            <a:ext cx="1656184" cy="953469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7171827" y="270971"/>
            <a:ext cx="1811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b="1" baseline="0" dirty="0" smtClean="0">
                <a:solidFill>
                  <a:srgbClr val="193D63"/>
                </a:solidFill>
              </a:rPr>
              <a:t>Hervormde gemeente</a:t>
            </a:r>
          </a:p>
          <a:p>
            <a:pPr algn="ctr"/>
            <a:r>
              <a:rPr lang="nl-NL" sz="1400" b="1" baseline="0" dirty="0" smtClean="0">
                <a:solidFill>
                  <a:srgbClr val="193D63"/>
                </a:solidFill>
              </a:rPr>
              <a:t>   Kesteren</a:t>
            </a:r>
            <a:endParaRPr lang="nl-NL" sz="1400" b="1" baseline="0" dirty="0">
              <a:solidFill>
                <a:srgbClr val="193D63"/>
              </a:solidFill>
            </a:endParaRPr>
          </a:p>
        </p:txBody>
      </p:sp>
      <p:sp>
        <p:nvSpPr>
          <p:cNvPr id="16" name="Liggende oorkonde 15"/>
          <p:cNvSpPr/>
          <p:nvPr userDrawn="1"/>
        </p:nvSpPr>
        <p:spPr>
          <a:xfrm>
            <a:off x="979493" y="6115252"/>
            <a:ext cx="7704856" cy="2160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Staande oorkonde 16"/>
          <p:cNvSpPr/>
          <p:nvPr userDrawn="1"/>
        </p:nvSpPr>
        <p:spPr>
          <a:xfrm>
            <a:off x="263508" y="794191"/>
            <a:ext cx="235971" cy="48965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426102"/>
            <a:ext cx="1224135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9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96" r:id="rId9"/>
    <p:sldLayoutId id="214748366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rgbClr val="193D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8710736" cy="936104"/>
          </a:xfrm>
        </p:spPr>
        <p:txBody>
          <a:bodyPr/>
          <a:lstStyle/>
          <a:p>
            <a:r>
              <a:rPr lang="en-US" sz="3200" b="1" dirty="0" smtClean="0"/>
              <a:t>Diaconaal project Oekraïne januari 2023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pic>
        <p:nvPicPr>
          <p:cNvPr id="5" name="Afbeelding 4" descr="C:\Users\Mariette\Documents\Werk\Kerk\Diaconaal project\Foto's\Telek, dec. 2022\IMG-405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079" r="1077" b="5427"/>
          <a:stretch/>
        </p:blipFill>
        <p:spPr bwMode="auto">
          <a:xfrm>
            <a:off x="2411760" y="1844824"/>
            <a:ext cx="4042265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21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:\Users\Mariette\Documents\Werk\Kerk\Diaconaal project\Foto's\Telek, dec. 2022\IMG-40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4284476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C:\Users\Mariette\Documents\Werk\Kerk\Diaconaal project\Foto's\Telek, dec. 2022\IMG-40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910840" cy="388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C:\Users\Mariette\Documents\Werk\Kerk\Diaconaal project\Foto's\Telek, dec. 2022\IMG-40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9407"/>
            <a:ext cx="1944216" cy="2801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5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83568" y="1183035"/>
            <a:ext cx="8280920" cy="949821"/>
          </a:xfrm>
        </p:spPr>
        <p:txBody>
          <a:bodyPr/>
          <a:lstStyle/>
          <a:p>
            <a:pPr algn="l"/>
            <a:r>
              <a:rPr lang="en-US" sz="3600" dirty="0" smtClean="0"/>
              <a:t>Hoe gaat het in </a:t>
            </a:r>
            <a:r>
              <a:rPr lang="en-US" sz="3600" dirty="0" err="1" smtClean="0"/>
              <a:t>Kisdobrony</a:t>
            </a:r>
            <a:r>
              <a:rPr lang="en-US" sz="3600" dirty="0" smtClean="0"/>
              <a:t>? 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pic>
        <p:nvPicPr>
          <p:cNvPr id="9" name="Afbeelding 8" descr="C:\Users\Mariette\Documents\Werk\Kerk\Diaconaal project\Foto's\Kisdobrony, dec. 2022\IMG-38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316480" cy="30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C:\Users\Mariette\Documents\Werk\Kerk\Diaconaal project\Foto's\Kisdobrony, dec. 2022\IMG-4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3744416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7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:\Users\Mariette\Documents\Werk\Kerk\Diaconaal project\Foto's\Balogh Sandor, dec. 2022\320347817_5891957257493600_3382259788360619397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56" y="3284984"/>
            <a:ext cx="324548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C:\Users\Mariette\Documents\Werk\Kerk\Diaconaal project\Foto's\Balogh Sandor, dec. 2022\320395326_1279667469247655_4550940497515235479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90486"/>
            <a:ext cx="4518660" cy="338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C:\Users\Mariette\Documents\Werk\Kerk\Diaconaal project\Foto's\Balogh Sandor, dec. 2022\320253342_1608263979644097_5026228692355808706_n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11993" r="9524" b="22046"/>
          <a:stretch/>
        </p:blipFill>
        <p:spPr bwMode="auto">
          <a:xfrm>
            <a:off x="913499" y="1066056"/>
            <a:ext cx="3277537" cy="213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34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:\Users\Mariette\Documents\Werk\Kerk\Diaconaal project\Foto's\Kisdobrony, dec. 2022\IMG-40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1340768"/>
            <a:ext cx="3596640" cy="2696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C:\Users\Mariette\Documents\Werk\Kerk\Diaconaal project\Foto's\Kisdobrony, dec. 2022\IMG-40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468236" cy="315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C:\Users\Mariette\Documents\Werk\Kerk\Diaconaal project\Foto's\Kisdobrony, dec. 2022\IMG-40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2827020" cy="211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5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C:\Users\Mariette\Documents\Werk\Kerk\Diaconaal project\Foto's\Kisdobrony, dec. 2022\IMG-40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7"/>
            <a:ext cx="3456384" cy="3011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C:\Users\Mariette\Documents\Werk\Kerk\Diaconaal project\Foto's\Kisdobrony, dec. 2022\IMG-40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1528"/>
            <a:ext cx="3312368" cy="3965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2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:\Users\Mariette\Documents\Werk\Kerk\Diaconaal project\Foto's\Balogh Sandor, dec. 2022\320756012_480457367492568_6041679341145864274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532859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C:\Users\Mariette\Documents\Werk\Kerk\Diaconaal project\Foto's\Balogh Sandor, dec. 2022\321959248_486088203654594_4124101037928899833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5184576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259632" y="836712"/>
            <a:ext cx="8280920" cy="949821"/>
          </a:xfrm>
        </p:spPr>
        <p:txBody>
          <a:bodyPr/>
          <a:lstStyle/>
          <a:p>
            <a:pPr algn="l"/>
            <a:r>
              <a:rPr lang="en-US" sz="3600" b="1" dirty="0" smtClean="0"/>
              <a:t>In de </a:t>
            </a:r>
            <a:r>
              <a:rPr lang="en-US" sz="3600" b="1" dirty="0" err="1" smtClean="0"/>
              <a:t>kerk</a:t>
            </a:r>
            <a:r>
              <a:rPr lang="en-US" sz="3600" b="1" dirty="0" smtClean="0"/>
              <a:t> met </a:t>
            </a:r>
            <a:r>
              <a:rPr lang="en-US" sz="3600" b="1" dirty="0" err="1" smtClean="0"/>
              <a:t>kerst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5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C:\Users\Mariette\Documents\Werk\Kerk\Diaconaal project\Foto's\Balogh Sandor, dec. 2022\321596570_492720806178658_2027200295359414390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82" y="1556792"/>
            <a:ext cx="3528060" cy="299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C:\Users\Mariette\Documents\Werk\Kerk\Diaconaal project\Foto's\Balogh Sandor, dec. 2022\321016938_729958035153057_8550794726585982123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000500" cy="299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1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04856" cy="864096"/>
          </a:xfrm>
        </p:spPr>
        <p:txBody>
          <a:bodyPr/>
          <a:lstStyle/>
          <a:p>
            <a:r>
              <a:rPr lang="en-US" dirty="0" smtClean="0"/>
              <a:t>Extra: </a:t>
            </a:r>
            <a:r>
              <a:rPr lang="en-US" dirty="0" err="1" smtClean="0"/>
              <a:t>Noodhulpprogramma</a:t>
            </a:r>
            <a:r>
              <a:rPr lang="en-US" dirty="0" smtClean="0"/>
              <a:t> HOE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29380"/>
              </p:ext>
            </p:extLst>
          </p:nvPr>
        </p:nvGraphicFramePr>
        <p:xfrm>
          <a:off x="1115616" y="1916832"/>
          <a:ext cx="741682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Januari en februari</a:t>
                      </a:r>
                      <a:r>
                        <a:rPr lang="en-US" sz="2400" baseline="0" dirty="0" smtClean="0"/>
                        <a:t> 2023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Extra kosten voor energie (brandhout,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gas en elektriciteit)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 Extra voedselprogramma</a:t>
                      </a:r>
                      <a:r>
                        <a:rPr lang="en-US" sz="2400" baseline="0" dirty="0" smtClean="0"/>
                        <a:t> scholen 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Oorlogstoeslag</a:t>
                      </a:r>
                      <a:r>
                        <a:rPr lang="en-US" sz="2400" baseline="0" dirty="0" smtClean="0"/>
                        <a:t> schoolmedewerkers en </a:t>
                      </a:r>
                      <a:r>
                        <a:rPr lang="en-US" sz="2400" baseline="0" dirty="0" err="1" smtClean="0"/>
                        <a:t>evangelisten</a:t>
                      </a:r>
                      <a:r>
                        <a:rPr lang="en-US" sz="2400" baseline="0" dirty="0" smtClean="0"/>
                        <a:t> 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Bijdragen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vanuit</a:t>
                      </a:r>
                      <a:r>
                        <a:rPr lang="en-US" sz="2400" dirty="0" smtClean="0"/>
                        <a:t> de </a:t>
                      </a:r>
                      <a:r>
                        <a:rPr lang="en-US" sz="2400" dirty="0" err="1" smtClean="0"/>
                        <a:t>Oekraïne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smtClean="0"/>
                        <a:t>werkgroep</a:t>
                      </a:r>
                      <a:r>
                        <a:rPr lang="en-US" sz="2400" baseline="0" smtClean="0"/>
                        <a:t> </a:t>
                      </a:r>
                      <a:r>
                        <a:rPr lang="en-US" sz="2400" baseline="0" dirty="0" smtClean="0"/>
                        <a:t>met </a:t>
                      </a:r>
                      <a:r>
                        <a:rPr lang="en-US" sz="2400" baseline="0" dirty="0" err="1" smtClean="0"/>
                        <a:t>dorpsmarktgeld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="1" baseline="0" dirty="0" smtClean="0"/>
                        <a:t>€ 3.600, </a:t>
                      </a:r>
                      <a:r>
                        <a:rPr lang="en-US" sz="2400" baseline="0" dirty="0" smtClean="0"/>
                        <a:t>- 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Totaal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nodig</a:t>
                      </a:r>
                      <a:r>
                        <a:rPr lang="en-US" sz="2400" dirty="0" smtClean="0"/>
                        <a:t>: </a:t>
                      </a:r>
                    </a:p>
                    <a:p>
                      <a:r>
                        <a:rPr lang="en-US" sz="2400" b="1" dirty="0" smtClean="0"/>
                        <a:t>€ 6.000</a:t>
                      </a:r>
                      <a:r>
                        <a:rPr lang="en-US" sz="2400" dirty="0" smtClean="0"/>
                        <a:t>,-</a:t>
                      </a:r>
                      <a:r>
                        <a:rPr lang="en-US" sz="2400" baseline="0" dirty="0" smtClean="0"/>
                        <a:t> per </a:t>
                      </a:r>
                      <a:r>
                        <a:rPr lang="en-US" sz="2400" baseline="0" dirty="0" err="1" smtClean="0"/>
                        <a:t>maand</a:t>
                      </a:r>
                      <a:endParaRPr lang="nl-NL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0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640533"/>
            <a:ext cx="8352928" cy="4248472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Gebed voor:</a:t>
            </a:r>
            <a:br>
              <a:rPr lang="en-US" dirty="0" smtClean="0"/>
            </a:br>
            <a:r>
              <a:rPr lang="en-US" sz="3800" dirty="0" smtClean="0"/>
              <a:t>- vrede, vluchtelingen en hulpverleners </a:t>
            </a:r>
            <a:br>
              <a:rPr lang="en-US" sz="3800" dirty="0" smtClean="0"/>
            </a:br>
            <a:r>
              <a:rPr lang="en-US" sz="3800" dirty="0" smtClean="0"/>
              <a:t>- de Romascholen</a:t>
            </a:r>
            <a:r>
              <a:rPr lang="en-US" sz="3800" dirty="0"/>
              <a:t> </a:t>
            </a:r>
            <a:r>
              <a:rPr lang="en-US" sz="3800" dirty="0" smtClean="0"/>
              <a:t>en betrokkenen + HOE</a:t>
            </a:r>
            <a:br>
              <a:rPr lang="en-US" sz="3800" dirty="0" smtClean="0"/>
            </a:br>
            <a:r>
              <a:rPr lang="en-US" sz="3800" dirty="0" smtClean="0"/>
              <a:t>- kerken in </a:t>
            </a:r>
            <a:r>
              <a:rPr lang="en-US" sz="3800" dirty="0" err="1" smtClean="0"/>
              <a:t>oost</a:t>
            </a:r>
            <a:r>
              <a:rPr lang="en-US" sz="3800" dirty="0" smtClean="0"/>
              <a:t>-Europa</a:t>
            </a:r>
            <a:br>
              <a:rPr lang="en-US" sz="3800" dirty="0" smtClean="0"/>
            </a:br>
            <a:r>
              <a:rPr lang="en-US" sz="3800" dirty="0"/>
              <a:t>- </a:t>
            </a:r>
            <a:r>
              <a:rPr lang="en-US" sz="3800" dirty="0" err="1"/>
              <a:t>ons</a:t>
            </a:r>
            <a:r>
              <a:rPr lang="en-US" sz="3800" dirty="0"/>
              <a:t> </a:t>
            </a:r>
            <a:r>
              <a:rPr lang="en-US" sz="3800" dirty="0" err="1"/>
              <a:t>werk</a:t>
            </a:r>
            <a:r>
              <a:rPr lang="en-US" sz="3800" dirty="0"/>
              <a:t> </a:t>
            </a:r>
            <a:r>
              <a:rPr lang="en-US" sz="3800" dirty="0" err="1"/>
              <a:t>als</a:t>
            </a:r>
            <a:r>
              <a:rPr lang="en-US" sz="3800" dirty="0"/>
              <a:t> </a:t>
            </a:r>
            <a:r>
              <a:rPr lang="en-US" sz="3800" dirty="0" err="1"/>
              <a:t>diaconale</a:t>
            </a:r>
            <a:r>
              <a:rPr lang="en-US" sz="3800" dirty="0"/>
              <a:t> </a:t>
            </a:r>
            <a:r>
              <a:rPr lang="en-US" sz="3800" dirty="0" err="1"/>
              <a:t>werkgroep</a:t>
            </a:r>
            <a:r>
              <a:rPr lang="en-US" sz="380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6"/>
          <a:stretch/>
        </p:blipFill>
        <p:spPr bwMode="auto">
          <a:xfrm>
            <a:off x="3851920" y="542603"/>
            <a:ext cx="2994646" cy="232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1" t="9915" r="2859" b="20675"/>
          <a:stretch/>
        </p:blipFill>
        <p:spPr bwMode="auto">
          <a:xfrm>
            <a:off x="1907704" y="1318376"/>
            <a:ext cx="5944834" cy="443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al 4"/>
          <p:cNvSpPr/>
          <p:nvPr/>
        </p:nvSpPr>
        <p:spPr>
          <a:xfrm>
            <a:off x="3147401" y="4317522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Ovaal 5"/>
          <p:cNvSpPr/>
          <p:nvPr/>
        </p:nvSpPr>
        <p:spPr>
          <a:xfrm>
            <a:off x="3656352" y="3524731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852036" y="3389162"/>
            <a:ext cx="55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Lviv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017878" y="4317522"/>
            <a:ext cx="141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Telek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Kisdobrony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099384" y="3948190"/>
            <a:ext cx="73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Ivano</a:t>
            </a:r>
            <a:r>
              <a:rPr lang="en-US" b="1" dirty="0" smtClean="0"/>
              <a:t> </a:t>
            </a:r>
            <a:endParaRPr lang="nl-NL" b="1" dirty="0"/>
          </a:p>
        </p:txBody>
      </p:sp>
      <p:sp>
        <p:nvSpPr>
          <p:cNvPr id="10" name="Ovaal 9"/>
          <p:cNvSpPr/>
          <p:nvPr/>
        </p:nvSpPr>
        <p:spPr>
          <a:xfrm>
            <a:off x="3883360" y="410149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Ovaal 15"/>
          <p:cNvSpPr/>
          <p:nvPr/>
        </p:nvSpPr>
        <p:spPr>
          <a:xfrm>
            <a:off x="5292080" y="2996952"/>
            <a:ext cx="32403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5616116" y="2970330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Kiev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18" name="Ovaal 17"/>
          <p:cNvSpPr/>
          <p:nvPr/>
        </p:nvSpPr>
        <p:spPr>
          <a:xfrm>
            <a:off x="7308304" y="46523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Ovaal 18"/>
          <p:cNvSpPr/>
          <p:nvPr/>
        </p:nvSpPr>
        <p:spPr>
          <a:xfrm>
            <a:off x="5422726" y="4983713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5600092" y="4799047"/>
            <a:ext cx="9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Odessa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556547" y="4317522"/>
            <a:ext cx="125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Marioepol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22" name="Ovaal 21"/>
          <p:cNvSpPr/>
          <p:nvPr/>
        </p:nvSpPr>
        <p:spPr>
          <a:xfrm>
            <a:off x="6588224" y="32247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6586263" y="3370112"/>
            <a:ext cx="96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Charkov</a:t>
            </a:r>
            <a:endParaRPr lang="nl-N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1355576"/>
            <a:ext cx="7918648" cy="1467594"/>
          </a:xfrm>
        </p:spPr>
        <p:txBody>
          <a:bodyPr/>
          <a:lstStyle/>
          <a:p>
            <a:pPr algn="l"/>
            <a:r>
              <a:rPr lang="en-US" sz="3600" dirty="0" smtClean="0"/>
              <a:t>Hoe gaat het met onze</a:t>
            </a:r>
            <a:r>
              <a:rPr lang="en-US" sz="3600" dirty="0"/>
              <a:t> </a:t>
            </a:r>
            <a:r>
              <a:rPr lang="en-US" sz="3600" dirty="0" smtClean="0"/>
              <a:t>contactpersonen?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59" b="3012"/>
          <a:stretch/>
        </p:blipFill>
        <p:spPr bwMode="auto">
          <a:xfrm>
            <a:off x="6866611" y="2225629"/>
            <a:ext cx="1656184" cy="254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Mariette\Pictures\Oekraïne, nov, dec 2018\IMG_33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35483" r="15386" b="9821"/>
          <a:stretch/>
        </p:blipFill>
        <p:spPr bwMode="auto">
          <a:xfrm>
            <a:off x="1547664" y="2126828"/>
            <a:ext cx="1800200" cy="274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018\Oekraïne, nov, dec 2018\Oekraïne Jan Willem\20181202_1741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7543800"/>
            <a:ext cx="585216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405129" y="4859868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Balogh Sandor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4039306" y="4859868"/>
            <a:ext cx="126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Esther Park</a:t>
            </a:r>
            <a:endParaRPr lang="nl-NL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6940354" y="4803179"/>
            <a:ext cx="79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Karsci </a:t>
            </a:r>
            <a:endParaRPr lang="nl-NL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085562"/>
            <a:ext cx="2088232" cy="278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8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783287"/>
            <a:ext cx="6840760" cy="720080"/>
          </a:xfrm>
        </p:spPr>
        <p:txBody>
          <a:bodyPr/>
          <a:lstStyle/>
          <a:p>
            <a:r>
              <a:rPr lang="en-US" dirty="0" smtClean="0"/>
              <a:t>Voedselpakketten</a:t>
            </a:r>
            <a:endParaRPr lang="nl-NL" dirty="0"/>
          </a:p>
        </p:txBody>
      </p:sp>
      <p:pic>
        <p:nvPicPr>
          <p:cNvPr id="4" name="Afbeelding 3" descr="C:\Users\Mariette\Documents\Werk\Kerk\Diaconaal project\Foto's\Balogh Sandor, dec. 2022\320226339_1352049165622413_5667119873983467968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0" r="-94" b="8498"/>
          <a:stretch/>
        </p:blipFill>
        <p:spPr bwMode="auto">
          <a:xfrm>
            <a:off x="953118" y="1526688"/>
            <a:ext cx="2019300" cy="2042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 descr="C:\Users\Mariette\Documents\Werk\Kerk\Diaconaal project\Foto's\Balogh Sandor, dec. 2022\321434435_690706909228745_3768225734392379507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2"/>
          <a:stretch/>
        </p:blipFill>
        <p:spPr bwMode="auto">
          <a:xfrm>
            <a:off x="3779912" y="1543383"/>
            <a:ext cx="2247900" cy="4075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 descr="C:\Users\Mariette\Documents\Werk\Kerk\Diaconaal project\Foto's\Balogh Sandor, dec. 2022\320228476_490212176433693_3662615670394359845_n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4"/>
          <a:stretch/>
        </p:blipFill>
        <p:spPr bwMode="auto">
          <a:xfrm>
            <a:off x="812178" y="3534521"/>
            <a:ext cx="2160240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 descr="C:\Users\Mariette\Documents\Werk\Kerk\Diaconaal project\Foto's\Balogh Sandor, dec. 2022\320253342_1257016328217478_3946392892866050394_n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9"/>
          <a:stretch/>
        </p:blipFill>
        <p:spPr bwMode="auto">
          <a:xfrm>
            <a:off x="6732240" y="1543384"/>
            <a:ext cx="2047880" cy="4075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48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Mariette\Documents\Werk\Kerk\Diaconaal project\Foto's\Balogh Sandor, dec. 2022\320228476_529597402431999_8886951977577675735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0" r="1" b="29024"/>
          <a:stretch/>
        </p:blipFill>
        <p:spPr bwMode="auto">
          <a:xfrm>
            <a:off x="827584" y="1412776"/>
            <a:ext cx="2415540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 descr="C:\Users\Mariette\Documents\Werk\Kerk\Diaconaal project\Foto's\Balogh Sandor, dec. 2022\320235113_547146553715264_8967655999525444793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t="338" b="33464"/>
          <a:stretch/>
        </p:blipFill>
        <p:spPr bwMode="auto">
          <a:xfrm>
            <a:off x="3635896" y="1412776"/>
            <a:ext cx="2448272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Afbeelding 8" descr="C:\Users\Mariette\Documents\Werk\Kerk\Diaconaal project\Foto's\Balogh Sandor, dec. 2022\320237971_634610491753201_5996933222501073107_n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r="-4118" b="32236"/>
          <a:stretch/>
        </p:blipFill>
        <p:spPr bwMode="auto">
          <a:xfrm>
            <a:off x="6294120" y="1341565"/>
            <a:ext cx="2454344" cy="38156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36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:\Users\Mariette\Documents\Werk\Kerk\Diaconaal project\Foto's\Balogh Sandor, dec. 2022\320251849_5763233100386101_7667916581685658270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1988820" cy="419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C:\Users\Mariette\Documents\Werk\Kerk\Diaconaal project\Foto's\Balogh Sandor, dec. 2022\320282856_1561805824265352_370590196006451144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" r="-1758" b="19312"/>
          <a:stretch/>
        </p:blipFill>
        <p:spPr bwMode="auto">
          <a:xfrm>
            <a:off x="3419872" y="1340768"/>
            <a:ext cx="2772142" cy="4198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 descr="C:\Users\Mariette\Documents\Werk\Kerk\Diaconaal project\Foto's\Balogh Sandor, dec. 2022\320369453_736260054085440_1010063169221847942_n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8"/>
          <a:stretch/>
        </p:blipFill>
        <p:spPr bwMode="auto">
          <a:xfrm>
            <a:off x="6588224" y="1340768"/>
            <a:ext cx="2216477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56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C:\Users\Mariette\Documents\Werk\Kerk\Diaconaal project\Foto's\Balogh Sandor, dec. 2022\320430427_827700005330986_6961601755868871271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" b="21193"/>
          <a:stretch/>
        </p:blipFill>
        <p:spPr bwMode="auto">
          <a:xfrm>
            <a:off x="5940152" y="1412776"/>
            <a:ext cx="2625330" cy="44325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fbeelding 3" descr="C:\Users\Mariette\Documents\Werk\Kerk\Diaconaal project\Foto's\Balogh Sandor, dec. 2022\321270700_881381819662140_5008471126495548476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9"/>
          <a:stretch/>
        </p:blipFill>
        <p:spPr bwMode="auto">
          <a:xfrm>
            <a:off x="3203848" y="988404"/>
            <a:ext cx="2000754" cy="4856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C:\Users\Mariette\Documents\Werk\Kerk\Diaconaal project\Foto's\Balogh Sandor, dec. 2022\321420427_1471240686732878_9057076388273943820_n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39" b="14365"/>
          <a:stretch/>
        </p:blipFill>
        <p:spPr bwMode="auto">
          <a:xfrm>
            <a:off x="1187624" y="980728"/>
            <a:ext cx="1760220" cy="48646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42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83035"/>
            <a:ext cx="8280920" cy="949821"/>
          </a:xfrm>
        </p:spPr>
        <p:txBody>
          <a:bodyPr/>
          <a:lstStyle/>
          <a:p>
            <a:pPr algn="l"/>
            <a:r>
              <a:rPr lang="en-US" sz="3600" dirty="0" smtClean="0"/>
              <a:t>Hoe gaat het in Telek? 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pic>
        <p:nvPicPr>
          <p:cNvPr id="7" name="Afbeelding 6" descr="C:\Users\Mariette\Documents\Werk\Kerk\Diaconaal project\Foto's\Telek, dec. 2022\IMG-40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5"/>
            <a:ext cx="3237736" cy="296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C:\Users\Mariette\Documents\Werk\Kerk\Diaconaal project\Foto's\Telek, dec. 2022\IMG-404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973" b="21794"/>
          <a:stretch/>
        </p:blipFill>
        <p:spPr bwMode="auto">
          <a:xfrm>
            <a:off x="3419872" y="3573016"/>
            <a:ext cx="2376264" cy="2291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Afbeelding 8" descr="C:\Users\Mariette\Documents\Werk\Kerk\Diaconaal project\Foto's\Telek, dec. 2022\IMG-4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744416" cy="2880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1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:\Users\Mariette\Documents\Werk\Kerk\Diaconaal project\Foto's\Telek, dec. 2022\IMG-404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0" r="-3304" b="18573"/>
          <a:stretch/>
        </p:blipFill>
        <p:spPr bwMode="auto">
          <a:xfrm>
            <a:off x="755576" y="1052736"/>
            <a:ext cx="3899163" cy="3404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C:\Users\Mariette\Documents\Werk\Kerk\Diaconaal project\Foto's\Telek, dec. 2022\IMG-404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84" b="10977"/>
          <a:stretch/>
        </p:blipFill>
        <p:spPr bwMode="auto">
          <a:xfrm>
            <a:off x="5580112" y="1339240"/>
            <a:ext cx="3253740" cy="3817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 descr="C:\Users\Mariette\Documents\Werk\Kerk\Diaconaal project\Foto's\Telek, dec. 2022\IMG-405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19470" b="9641"/>
          <a:stretch/>
        </p:blipFill>
        <p:spPr bwMode="auto">
          <a:xfrm>
            <a:off x="2771800" y="3191163"/>
            <a:ext cx="2931160" cy="2857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92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leur grijs, HVgmeent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777777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94</Words>
  <Application>Microsoft Office PowerPoint</Application>
  <PresentationFormat>Diavoorstelling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Diaconaal project Oekraïne januari 2023 </vt:lpstr>
      <vt:lpstr>PowerPoint-presentatie</vt:lpstr>
      <vt:lpstr>Hoe gaat het met onze contactpersonen? </vt:lpstr>
      <vt:lpstr>Voedselpakketten</vt:lpstr>
      <vt:lpstr>PowerPoint-presentatie</vt:lpstr>
      <vt:lpstr>PowerPoint-presentatie</vt:lpstr>
      <vt:lpstr>PowerPoint-presentatie</vt:lpstr>
      <vt:lpstr>Hoe gaat het in Telek?   </vt:lpstr>
      <vt:lpstr>PowerPoint-presentatie</vt:lpstr>
      <vt:lpstr>PowerPoint-presentatie</vt:lpstr>
      <vt:lpstr>Hoe gaat het in Kisdobrony?   </vt:lpstr>
      <vt:lpstr>PowerPoint-presentatie</vt:lpstr>
      <vt:lpstr>PowerPoint-presentatie</vt:lpstr>
      <vt:lpstr>PowerPoint-presentatie</vt:lpstr>
      <vt:lpstr>In de kerk met kerst  </vt:lpstr>
      <vt:lpstr>PowerPoint-presentatie</vt:lpstr>
      <vt:lpstr>Extra: Noodhulpprogramma HOE</vt:lpstr>
      <vt:lpstr> Gebed voor: - vrede, vluchtelingen en hulpverleners  - de Romascholen en betrokkenen + HOE - kerken in oost-Europa - ons werk als diaconale werkgroep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Mariette</dc:creator>
  <cp:lastModifiedBy>Mariette</cp:lastModifiedBy>
  <cp:revision>132</cp:revision>
  <dcterms:created xsi:type="dcterms:W3CDTF">2016-06-07T08:48:14Z</dcterms:created>
  <dcterms:modified xsi:type="dcterms:W3CDTF">2023-01-27T10:37:29Z</dcterms:modified>
</cp:coreProperties>
</file>